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58" y="25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82303E-8E55-49CB-8D7D-D8AAFE4C74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C7EE25-259D-4AD4-970E-FB31335FF7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36E887-EE31-469E-BED1-62EC26EBED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24B4A-6373-4791-8302-F3F76E9AB562}" type="datetimeFigureOut">
              <a:rPr lang="en-US" smtClean="0"/>
              <a:t>5/1/2018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B56913-0375-41C0-96E9-1DAC917CA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00D012-5CF0-48AB-AC7F-8DCE90B359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007F0-4EA7-40FF-8621-31741318AF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5152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5DFAB-7175-45CE-B602-333B366D6E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A9C0D0-0A71-4ABE-A018-919E8FB768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1C3815-C505-43AE-846A-48594ACB8C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24B4A-6373-4791-8302-F3F76E9AB562}" type="datetimeFigureOut">
              <a:rPr lang="en-US" smtClean="0"/>
              <a:t>5/1/2018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7CD6F3-B55A-4EF9-A349-707CE6ED04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DC83B0-1B6E-44D1-9E8C-94E555CE9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007F0-4EA7-40FF-8621-31741318AF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5124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3A472E6-3959-4934-99F7-688265027B6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28243F1-4A4D-41AB-8590-4F0CC0BF21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0A3649-61A3-4D41-A915-4076AC4AB9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24B4A-6373-4791-8302-F3F76E9AB562}" type="datetimeFigureOut">
              <a:rPr lang="en-US" smtClean="0"/>
              <a:t>5/1/2018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0875AF-51C5-4B83-8B3A-0F95072160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42A542-6B4E-4664-ABB8-C8AD30BD73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007F0-4EA7-40FF-8621-31741318AF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0433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4BE8C-FDEE-40EA-99B6-5F8F63688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986139-42BD-4C70-9046-44E67047FF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C1FBB4-6EE0-47DF-86E1-D4A233BAC0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24B4A-6373-4791-8302-F3F76E9AB562}" type="datetimeFigureOut">
              <a:rPr lang="en-US" smtClean="0"/>
              <a:t>5/1/2018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4BC667-DE59-40A7-89E2-885A9630EF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DCA891-D4AC-4487-9189-8496D498F9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007F0-4EA7-40FF-8621-31741318AF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1283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3957E-CA3E-409C-A8D0-250DE1D5EA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1F75AF-948C-47EC-960A-2E265BAEA9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FF6258-B5DA-4A66-A4D9-4B1F29143F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24B4A-6373-4791-8302-F3F76E9AB562}" type="datetimeFigureOut">
              <a:rPr lang="en-US" smtClean="0"/>
              <a:t>5/1/2018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A23073-BE5C-4AB0-ADA6-EE65BD0697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51B16F-3197-4FF4-8E6E-E64DF4D65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007F0-4EA7-40FF-8621-31741318AF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0452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444CB-D6DB-4CB7-960E-C7CE8E663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063584-FFA6-42A4-AF87-CC8FBBF775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BD2705-7A8E-4F58-B661-9E64AB9BF0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CD3B8A-53D2-4F4D-BF6A-B8FF1834DE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24B4A-6373-4791-8302-F3F76E9AB562}" type="datetimeFigureOut">
              <a:rPr lang="en-US" smtClean="0"/>
              <a:t>5/1/2018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D777A8-9580-43FF-9D03-D837316CEF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6A68BF-4C05-4453-9D0A-DE8D3A760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007F0-4EA7-40FF-8621-31741318AF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5328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E5EC7B-C76F-4063-A8DE-947A58A81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5D6A0E-4534-459D-884F-480A409373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B3E259-8733-4249-96A8-222EE63D0E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F9010C2-30E3-4D26-ABEF-C173FA580EC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3CA41DB-29C4-49F9-8DF8-75639D8FD48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0260FE2-65EB-445F-B16C-9B4F2DF0D7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24B4A-6373-4791-8302-F3F76E9AB562}" type="datetimeFigureOut">
              <a:rPr lang="en-US" smtClean="0"/>
              <a:t>5/1/2018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7D5C3BD-48BD-416C-827F-8F0C112C87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32B16B3-66C0-4C71-A722-C926A7E8AC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007F0-4EA7-40FF-8621-31741318AF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3275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AD857A-ADDF-42B3-8568-CEABC7D13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AE573B-219C-4443-9B72-1E3D739590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24B4A-6373-4791-8302-F3F76E9AB562}" type="datetimeFigureOut">
              <a:rPr lang="en-US" smtClean="0"/>
              <a:t>5/1/2018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9429D6-F3FC-463B-AA25-D7A34BC696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2BBE8B-6B90-41D4-8C27-DE9A52B81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007F0-4EA7-40FF-8621-31741318AF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5166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5F0D6A4-2C6A-404A-8B69-9BB53C8C95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24B4A-6373-4791-8302-F3F76E9AB562}" type="datetimeFigureOut">
              <a:rPr lang="en-US" smtClean="0"/>
              <a:t>5/1/2018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A1F86B0-AD26-430E-B222-C4BB57DB21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9BF49B-CB3A-40D7-9280-C7DB80403A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007F0-4EA7-40FF-8621-31741318AF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59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22C75-F1E3-4433-88AB-6AAB7F13DA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50338A-6AA7-4DE8-B1F7-7B618AA02B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8784CF-66C9-48CB-96DC-6C532654D1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646DD7-EE31-464E-9220-2E0B921C88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24B4A-6373-4791-8302-F3F76E9AB562}" type="datetimeFigureOut">
              <a:rPr lang="en-US" smtClean="0"/>
              <a:t>5/1/2018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6B1B64-214A-4A2F-AE85-A9ED2E1480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A36A86-8704-4F3D-B8E0-601945E6E0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007F0-4EA7-40FF-8621-31741318AF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6356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0F0D0-6C2E-4CCE-AD97-1E02F65D96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393F8D6-14BC-4230-BE82-9C6453DF975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B5976E-B332-4E9D-954B-D69006FD3D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3EBA41-D81A-4FB8-A50E-5CF6BC78B7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24B4A-6373-4791-8302-F3F76E9AB562}" type="datetimeFigureOut">
              <a:rPr lang="en-US" smtClean="0"/>
              <a:t>5/1/2018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DA095A-1446-472B-A498-89C51BA2C5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B1F4B0-328C-4E46-A212-3E3327B3CC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007F0-4EA7-40FF-8621-31741318AF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6560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52DF39E-9DEF-4F50-9ADA-67DB3F4BBA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0C6342-A5A2-4DF3-8907-E40DE2EDE1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752128-1F7E-4C44-8D7C-32E9D25D05F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124B4A-6373-4791-8302-F3F76E9AB562}" type="datetimeFigureOut">
              <a:rPr lang="en-US" smtClean="0"/>
              <a:t>5/1/2018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0B5E2C-30AB-4683-8876-733D54CC65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70263F-923A-4411-9E1F-14D5156803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B007F0-4EA7-40FF-8621-31741318AF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0903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25C9823-0FCA-4908-9AEE-C52CC45A41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97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7277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Xu, Brian Y</dc:creator>
  <cp:lastModifiedBy>Xu, Brian Y</cp:lastModifiedBy>
  <cp:revision>2</cp:revision>
  <dcterms:created xsi:type="dcterms:W3CDTF">2018-05-01T21:07:45Z</dcterms:created>
  <dcterms:modified xsi:type="dcterms:W3CDTF">2018-05-01T21:08:17Z</dcterms:modified>
</cp:coreProperties>
</file>